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9" d="100"/>
          <a:sy n="129" d="100"/>
        </p:scale>
        <p:origin x="1085" y="-3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97770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454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6156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464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2930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3428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73648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8120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6746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4205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41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BFB28-8268-41EF-861F-52C024E5DEA6}" type="datetimeFigureOut">
              <a:rPr lang="pt-PT" smtClean="0"/>
              <a:t>20/04/2023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E9FB0-6DE1-465C-9079-187AEFE40F4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4921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rceiros – Teatro Independente de Oeiras">
            <a:extLst>
              <a:ext uri="{FF2B5EF4-FFF2-40B4-BE49-F238E27FC236}">
                <a16:creationId xmlns:a16="http://schemas.microsoft.com/office/drawing/2014/main" id="{B977DB2F-190D-4428-9B76-F1B75376A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77" y="10957034"/>
            <a:ext cx="988629" cy="988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AD0D7A84-DAE3-49CC-AF44-6793675832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475" y="11117315"/>
            <a:ext cx="828347" cy="828347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D5830D1-572E-40C8-B4EC-B9178E6F85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1117315"/>
            <a:ext cx="17145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240593A-E117-4D62-9A37-0F5E894405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5539" y="1168747"/>
            <a:ext cx="3086921" cy="30731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C199AF-9806-4FB6-9E92-61341DDB556F}"/>
              </a:ext>
            </a:extLst>
          </p:cNvPr>
          <p:cNvSpPr txBox="1"/>
          <p:nvPr/>
        </p:nvSpPr>
        <p:spPr>
          <a:xfrm>
            <a:off x="706491" y="4871545"/>
            <a:ext cx="571007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O 797 - Nova Oeiras vai mostrar como se faz escutismo marítimo e, para isso, proporciona, entre as 10:00 e as 18:00 a possibilidade de </a:t>
            </a:r>
            <a:r>
              <a:rPr lang="pt-PT" dirty="0" err="1"/>
              <a:t>efectuar</a:t>
            </a:r>
            <a:r>
              <a:rPr lang="pt-PT" dirty="0"/>
              <a:t> </a:t>
            </a:r>
            <a:r>
              <a:rPr lang="pt-PT" dirty="0" err="1"/>
              <a:t>baptismo</a:t>
            </a:r>
            <a:r>
              <a:rPr lang="pt-PT" dirty="0"/>
              <a:t> de vela.</a:t>
            </a:r>
          </a:p>
          <a:p>
            <a:pPr algn="ctr"/>
            <a:r>
              <a:rPr lang="pt-PT" dirty="0"/>
              <a:t>Não precisa saber nadar!</a:t>
            </a:r>
          </a:p>
          <a:p>
            <a:pPr algn="ctr" fontAlgn="base"/>
            <a:r>
              <a:rPr lang="pt-PT" dirty="0"/>
              <a:t>Basta trazer:</a:t>
            </a:r>
          </a:p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pt-PT" dirty="0"/>
              <a:t> roupa que se possa molhar</a:t>
            </a:r>
          </a:p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pt-PT" dirty="0"/>
              <a:t>fato banho</a:t>
            </a:r>
          </a:p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pt-PT" dirty="0"/>
              <a:t>sapatos água/ténis velhos</a:t>
            </a:r>
          </a:p>
          <a:p>
            <a:pPr algn="ctr" fontAlgn="base"/>
            <a:endParaRPr lang="pt-PT" dirty="0"/>
          </a:p>
          <a:p>
            <a:pPr algn="ctr" fontAlgn="base"/>
            <a:r>
              <a:rPr lang="pt-PT" dirty="0"/>
              <a:t>Os passeios serão de hora a hora e basta dirigir-se ao Largo 5 de Outubro, em Oeiras, a partir das 9:30 e pedir o vale.</a:t>
            </a:r>
          </a:p>
          <a:p>
            <a:pPr algn="ctr" fontAlgn="base"/>
            <a:r>
              <a:rPr lang="pt-PT" dirty="0"/>
              <a:t>Cada turno tem capacidade para 12 pessoas.</a:t>
            </a:r>
          </a:p>
          <a:p>
            <a:pPr algn="ctr" fontAlgn="base"/>
            <a:r>
              <a:rPr lang="pt-PT" dirty="0"/>
              <a:t>Não poderão participar menores de 6 anos.</a:t>
            </a:r>
          </a:p>
          <a:p>
            <a:pPr algn="ctr" fontAlgn="base"/>
            <a:r>
              <a:rPr lang="pt-PT" dirty="0"/>
              <a:t>A </a:t>
            </a:r>
            <a:r>
              <a:rPr lang="pt-PT" dirty="0" err="1"/>
              <a:t>actividade</a:t>
            </a:r>
            <a:r>
              <a:rPr lang="pt-PT" dirty="0"/>
              <a:t> é gratuita estando garantido seguro.</a:t>
            </a:r>
          </a:p>
          <a:p>
            <a:pPr algn="ctr" fontAlgn="base"/>
            <a:r>
              <a:rPr lang="pt-PT" dirty="0"/>
              <a:t>Estamos sujeitos às condições climatéricas, pelo que a </a:t>
            </a:r>
            <a:r>
              <a:rPr lang="pt-PT" dirty="0" err="1"/>
              <a:t>actividade</a:t>
            </a:r>
            <a:r>
              <a:rPr lang="pt-PT" dirty="0"/>
              <a:t> poderá ser cancelada.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72473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120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 Cruz Antas, Susana Maria</dc:creator>
  <cp:lastModifiedBy>Antas, Susana</cp:lastModifiedBy>
  <cp:revision>4</cp:revision>
  <dcterms:created xsi:type="dcterms:W3CDTF">2023-03-31T00:03:16Z</dcterms:created>
  <dcterms:modified xsi:type="dcterms:W3CDTF">2023-04-20T07:10:18Z</dcterms:modified>
</cp:coreProperties>
</file>